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2"/>
  </p:notesMasterIdLst>
  <p:sldIdLst>
    <p:sldId id="338" r:id="rId3"/>
    <p:sldId id="337" r:id="rId4"/>
    <p:sldId id="330" r:id="rId5"/>
    <p:sldId id="259" r:id="rId6"/>
    <p:sldId id="263" r:id="rId7"/>
    <p:sldId id="297" r:id="rId8"/>
    <p:sldId id="265" r:id="rId9"/>
    <p:sldId id="339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11" r:id="rId19"/>
    <p:sldId id="278" r:id="rId20"/>
    <p:sldId id="279" r:id="rId21"/>
    <p:sldId id="280" r:id="rId22"/>
    <p:sldId id="281" r:id="rId23"/>
    <p:sldId id="282" r:id="rId24"/>
    <p:sldId id="283" r:id="rId25"/>
    <p:sldId id="312" r:id="rId26"/>
    <p:sldId id="285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ED2"/>
    <a:srgbClr val="E7E8EA"/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86410" autoAdjust="0"/>
  </p:normalViewPr>
  <p:slideViewPr>
    <p:cSldViewPr snapToGrid="0" snapToObjects="1">
      <p:cViewPr varScale="1">
        <p:scale>
          <a:sx n="97" d="100"/>
          <a:sy n="97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62259-E172-4D0E-B9A6-6AA1C9050B62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46680-12C9-4957-BDDB-E79D841FBC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130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46680-12C9-4957-BDDB-E79D841FBC9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07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2869931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31. juli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042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31. juli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08796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606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23877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915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967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590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50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38474904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14757894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2773248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9934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167429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460244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0003878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275629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18482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74168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15766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45404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60699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63783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8566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126167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45735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51437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541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28917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54154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01716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51960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50072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78854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93760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9556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07786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7087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95659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7862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75884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59774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230838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1275456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93939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06969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50752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624015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09009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80894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584849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365924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0197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75159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10004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7834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0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01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55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40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3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53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41070548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2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466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2800" b="0" dirty="0"/>
              <a:t>Sundhedsklyngen Nykøbing Falster (Sjælland)</a:t>
            </a:r>
            <a:endParaRPr lang="da-DK" sz="22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04F2A44-8669-42D5-A597-2CFE95B37D59}"/>
              </a:ext>
            </a:extLst>
          </p:cNvPr>
          <p:cNvSpPr/>
          <p:nvPr/>
        </p:nvSpPr>
        <p:spPr>
          <a:xfrm>
            <a:off x="839788" y="2146852"/>
            <a:ext cx="8224699" cy="3985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C04F835-19C5-4250-8B26-C300AD7BE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43" y="2129872"/>
            <a:ext cx="5762625" cy="40195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682AAA8-6641-4962-9C71-18EAC42E77E6}"/>
              </a:ext>
            </a:extLst>
          </p:cNvPr>
          <p:cNvSpPr/>
          <p:nvPr/>
        </p:nvSpPr>
        <p:spPr>
          <a:xfrm>
            <a:off x="839788" y="1441174"/>
            <a:ext cx="4944786" cy="1570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F12A711-170E-4866-9E67-DA1B91078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98" y="2226365"/>
            <a:ext cx="5139576" cy="19381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4" y="526774"/>
            <a:ext cx="3264966" cy="972258"/>
          </a:xfrm>
        </p:spPr>
        <p:txBody>
          <a:bodyPr/>
          <a:lstStyle/>
          <a:p>
            <a:r>
              <a:rPr lang="da-DK" dirty="0"/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>
                <a:latin typeface="Poppins Light" panose="020B0604020202020204" charset="0"/>
                <a:cs typeface="Poppins Light" panose="020B0604020202020204" charset="0"/>
              </a:rPr>
              <a:t>Midtklyngen</a:t>
            </a:r>
            <a:endParaRPr lang="da-DK" sz="900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6394837" y="3224085"/>
            <a:ext cx="109131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>
                <a:solidFill>
                  <a:schemeClr val="bg1"/>
                </a:solidFill>
              </a:rPr>
              <a:t>Sundhedsklyngen</a:t>
            </a:r>
            <a:r>
              <a:rPr lang="da-DK" b="0" dirty="0"/>
              <a:t> </a:t>
            </a:r>
            <a:r>
              <a:rPr lang="da-DK" b="0" dirty="0">
                <a:solidFill>
                  <a:schemeClr val="bg1"/>
                </a:solidFill>
              </a:rPr>
              <a:t>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703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1B7CDE1D-42F1-45E9-BF7E-98EBB181D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480642"/>
            <a:ext cx="4571121" cy="199196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0B93A351-8BFD-4CDA-8BD9-9424179E66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76200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0853" t="6666"/>
          <a:stretch/>
        </p:blipFill>
        <p:spPr>
          <a:xfrm>
            <a:off x="6189044" y="457200"/>
            <a:ext cx="5907706" cy="64008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84A05C46-17E6-4D19-AE21-10318FD1C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88" y="1971882"/>
            <a:ext cx="5005618" cy="26299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textbox ,slicer ,textbox ,textbox ,image ,image ,image ,textbox ,textbox ,textbox ,textbox ,textbox ,textbox ,shape ,shape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D8FB613-6CD8-426E-AA1F-3DE87D38E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289488"/>
              </p:ext>
            </p:extLst>
          </p:nvPr>
        </p:nvGraphicFramePr>
        <p:xfrm>
          <a:off x="839789" y="2338424"/>
          <a:ext cx="4585653" cy="1931520"/>
        </p:xfrm>
        <a:graphic>
          <a:graphicData uri="http://schemas.openxmlformats.org/drawingml/2006/table">
            <a:tbl>
              <a:tblPr firstRow="1" bandRow="1"/>
              <a:tblGrid>
                <a:gridCol w="1528551">
                  <a:extLst>
                    <a:ext uri="{9D8B030D-6E8A-4147-A177-3AD203B41FA5}">
                      <a16:colId xmlns:a16="http://schemas.microsoft.com/office/drawing/2014/main" val="623407841"/>
                    </a:ext>
                  </a:extLst>
                </a:gridCol>
                <a:gridCol w="1528551">
                  <a:extLst>
                    <a:ext uri="{9D8B030D-6E8A-4147-A177-3AD203B41FA5}">
                      <a16:colId xmlns:a16="http://schemas.microsoft.com/office/drawing/2014/main" val="3990393617"/>
                    </a:ext>
                  </a:extLst>
                </a:gridCol>
                <a:gridCol w="1528551">
                  <a:extLst>
                    <a:ext uri="{9D8B030D-6E8A-4147-A177-3AD203B41FA5}">
                      <a16:colId xmlns:a16="http://schemas.microsoft.com/office/drawing/2014/main" val="4209309830"/>
                    </a:ext>
                  </a:extLst>
                </a:gridCol>
              </a:tblGrid>
              <a:tr h="401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 (pr. 1.000 borgere)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73684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Guldborgsund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4.170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297575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Lolland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2.998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961661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Vordingborg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3.096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222356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10.264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02158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304.350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434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9AB2280F-2E01-47C9-B6EA-D5AB261EC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1583841"/>
            <a:ext cx="5800725" cy="4048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B936838B-3DED-4B69-9751-EBAE8EE0B486}"/>
</file>

<file path=customXml/itemProps2.xml><?xml version="1.0" encoding="utf-8"?>
<ds:datastoreItem xmlns:ds="http://schemas.openxmlformats.org/officeDocument/2006/customXml" ds:itemID="{18D308AD-EE92-4FC8-8C20-5ECB1BDBE6A6}"/>
</file>

<file path=customXml/itemProps3.xml><?xml version="1.0" encoding="utf-8"?>
<ds:datastoreItem xmlns:ds="http://schemas.openxmlformats.org/officeDocument/2006/customXml" ds:itemID="{B0DE6D4F-0F26-4A01-9926-8BC553A1808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752</Words>
  <Application>Microsoft Office PowerPoint</Application>
  <PresentationFormat>Widescreen</PresentationFormat>
  <Paragraphs>197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Sundhedsklyngen Nykøbing Falster (Sjælland)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16</cp:revision>
  <dcterms:created xsi:type="dcterms:W3CDTF">2016-09-04T11:54:55Z</dcterms:created>
  <dcterms:modified xsi:type="dcterms:W3CDTF">2023-07-31T12:50:37Z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